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64" r:id="rId5"/>
    <p:sldId id="263" r:id="rId6"/>
    <p:sldId id="262" r:id="rId7"/>
    <p:sldId id="261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12.12.2013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12.12.2013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12.12.2013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12.12.2013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12.12.2013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Весна и Осень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03648" y="5301208"/>
            <a:ext cx="6400800" cy="889390"/>
          </a:xfrm>
        </p:spPr>
        <p:txBody>
          <a:bodyPr/>
          <a:lstStyle/>
          <a:p>
            <a:r>
              <a:rPr lang="ru-RU" dirty="0" smtClean="0"/>
              <a:t>Г. Свиридов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243792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34" y="404664"/>
            <a:ext cx="9089534" cy="6048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6837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6542"/>
            <a:ext cx="9144000" cy="6084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6207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14"/>
            <a:ext cx="9144000" cy="6849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6207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135788"/>
            <a:ext cx="9166020" cy="4597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6207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50695"/>
            <a:ext cx="9143999" cy="6356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6207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5462"/>
            <a:ext cx="9144000" cy="5627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62078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0</TotalTime>
  <Words>6</Words>
  <Application>Microsoft Office PowerPoint</Application>
  <PresentationFormat>Экран (4:3)</PresentationFormat>
  <Paragraphs>2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Апекс</vt:lpstr>
      <vt:lpstr>Весна и Осень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Весна и Осень</dc:title>
  <dc:creator>1</dc:creator>
  <cp:lastModifiedBy>1</cp:lastModifiedBy>
  <cp:revision>1</cp:revision>
  <dcterms:created xsi:type="dcterms:W3CDTF">2013-12-12T08:27:43Z</dcterms:created>
  <dcterms:modified xsi:type="dcterms:W3CDTF">2013-12-12T08:32:02Z</dcterms:modified>
</cp:coreProperties>
</file>