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DnDiag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002060"/>
                </a:solidFill>
              </a:rPr>
              <a:t>ЖАНРЫ</a:t>
            </a:r>
            <a:endParaRPr lang="ru-RU" sz="8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4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002060"/>
                </a:solidFill>
              </a:rPr>
              <a:t>ПЕСНЯ</a:t>
            </a:r>
            <a:endParaRPr lang="ru-RU" sz="88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2276872"/>
            <a:ext cx="428625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492896"/>
            <a:ext cx="4034558" cy="333823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799" y="332656"/>
            <a:ext cx="7772400" cy="1470025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002060"/>
                </a:solidFill>
              </a:rPr>
              <a:t>ТАНЕЦ</a:t>
            </a:r>
            <a:endParaRPr lang="ru-RU" sz="8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9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002060"/>
                </a:solidFill>
              </a:rPr>
              <a:t>МАРШ</a:t>
            </a:r>
            <a:endParaRPr lang="ru-RU" sz="8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204864"/>
            <a:ext cx="2528119" cy="406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9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ЖАНРЫ</vt:lpstr>
      <vt:lpstr>ПЕСНЯ</vt:lpstr>
      <vt:lpstr>ТАНЕЦ</vt:lpstr>
      <vt:lpstr>МАРШ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ЖАНРЫ</dc:title>
  <dc:creator>Corp</dc:creator>
  <cp:lastModifiedBy>Corp</cp:lastModifiedBy>
  <cp:revision>2</cp:revision>
  <dcterms:created xsi:type="dcterms:W3CDTF">2013-12-17T04:39:14Z</dcterms:created>
  <dcterms:modified xsi:type="dcterms:W3CDTF">2013-12-17T05:00:49Z</dcterms:modified>
</cp:coreProperties>
</file>