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7406640" cy="393319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Деревянно-духовые и ударные группы симфонического оркестра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43255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16" y="0"/>
            <a:ext cx="9269016" cy="67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07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0" y="2132856"/>
            <a:ext cx="8643932" cy="25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1805"/>
            <a:ext cx="8856984" cy="364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2497"/>
            <a:ext cx="7992888" cy="54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0123"/>
            <a:ext cx="4176463" cy="64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23" y="692696"/>
            <a:ext cx="7193635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52" y="476672"/>
            <a:ext cx="8138046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497"/>
            <a:ext cx="6696744" cy="66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755"/>
            <a:ext cx="5976664" cy="646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0" y="1556792"/>
            <a:ext cx="886252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80"/>
            <a:ext cx="5976663" cy="597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1" y="836712"/>
            <a:ext cx="737766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23" y="1124744"/>
            <a:ext cx="820373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4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6</Words>
  <Application>Microsoft Office PowerPoint</Application>
  <PresentationFormat>Экран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Деревянно-духовые и ударные группы симфонического оркестра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Деревянно-духовые и ударные группы симфонического оркестра</dc:title>
  <dc:creator>1</dc:creator>
  <cp:lastModifiedBy>1</cp:lastModifiedBy>
  <cp:revision>1</cp:revision>
  <dcterms:created xsi:type="dcterms:W3CDTF">2013-12-12T08:27:43Z</dcterms:created>
  <dcterms:modified xsi:type="dcterms:W3CDTF">2013-12-12T08:48:27Z</dcterms:modified>
</cp:coreProperties>
</file>