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FFFF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310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Ганюшкина Е.В. общая\Разные картинки на всякий случай распакованные\2\Image000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004" y="0"/>
            <a:ext cx="9294513" cy="6970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28052" y="548680"/>
            <a:ext cx="7772400" cy="1470025"/>
          </a:xfrm>
        </p:spPr>
        <p:txBody>
          <a:bodyPr>
            <a:normAutofit/>
          </a:bodyPr>
          <a:lstStyle/>
          <a:p>
            <a:r>
              <a:rPr lang="ru-RU" sz="72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Викторина по ПДД</a:t>
            </a:r>
            <a:endParaRPr lang="ru-RU" sz="72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4098" name="Picture 2" descr="E:\Ганюшкина Е.В. общая\Аттестационный материал Белобрыкиной Е.В. 2014г\презентация и содержимое\анимация для добавления\141767403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628800"/>
            <a:ext cx="1143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352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Ганюшкина Е.В. общая\Разные картинки на всякий случай распакованные\2\Image000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1678" cy="6871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94639" y="40"/>
            <a:ext cx="7772400" cy="1470025"/>
          </a:xfrm>
        </p:spPr>
        <p:txBody>
          <a:bodyPr>
            <a:normAutofit/>
          </a:bodyPr>
          <a:lstStyle/>
          <a:p>
            <a:r>
              <a:rPr lang="ru-RU" sz="72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1 Вопрос </a:t>
            </a:r>
            <a:r>
              <a:rPr lang="ru-RU" sz="72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- ответ</a:t>
            </a:r>
            <a:endParaRPr lang="ru-RU" sz="72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5122" name="Picture 2" descr="E:\Ганюшкина Е.В. общая\Аттестационный материал Белобрыкиной Е.В. 2014г\презентация и содержимое\анимация для добавления\350072849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264" y="1592262"/>
            <a:ext cx="1581150" cy="90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354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Ганюшкина Е.В. общая\Разные картинки на всякий случай распакованные\2\Image000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003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0"/>
            <a:ext cx="8064896" cy="1470025"/>
          </a:xfrm>
        </p:spPr>
        <p:txBody>
          <a:bodyPr>
            <a:normAutofit/>
          </a:bodyPr>
          <a:lstStyle/>
          <a:p>
            <a:r>
              <a:rPr lang="ru-RU" sz="72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2 Собери </a:t>
            </a:r>
            <a:r>
              <a:rPr lang="ru-RU" sz="72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знак</a:t>
            </a:r>
            <a:endParaRPr lang="ru-RU" sz="72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6146" name="Picture 2" descr="E:\Ганюшкина Е.В. общая\Аттестационный материал Белобрыкиной Е.В. 2014г\презентация и содержимое\анимация для добавления\454685923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9951" y="5108361"/>
            <a:ext cx="1296144" cy="1493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666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Ганюшкина Е.В. общая\Разные картинки на всякий случай распакованные\2\Image000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33398"/>
            <a:ext cx="7772400" cy="1470025"/>
          </a:xfrm>
        </p:spPr>
        <p:txBody>
          <a:bodyPr>
            <a:normAutofit/>
          </a:bodyPr>
          <a:lstStyle/>
          <a:p>
            <a:r>
              <a:rPr lang="ru-RU" sz="72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3 К </a:t>
            </a:r>
            <a:r>
              <a:rPr lang="ru-RU" sz="72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своим знакам</a:t>
            </a:r>
            <a:endParaRPr lang="ru-RU" sz="72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7170" name="Picture 2" descr="E:\Ганюшкина Е.В. общая\Аттестационный материал Белобрыкиной Е.В. 2014г\презентация и содержимое\анимация для добавления\61284255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12844"/>
            <a:ext cx="1008112" cy="921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093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Ганюшкина Е.В. общая\Разные картинки на всякий случай распакованные\2\Image00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9506" cy="6860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8553" y="0"/>
            <a:ext cx="7772400" cy="1470025"/>
          </a:xfrm>
        </p:spPr>
        <p:txBody>
          <a:bodyPr>
            <a:normAutofit/>
          </a:bodyPr>
          <a:lstStyle/>
          <a:p>
            <a:r>
              <a:rPr lang="ru-RU" sz="72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4 Что лишнее</a:t>
            </a:r>
            <a:endParaRPr lang="ru-RU" sz="7200" b="1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028" name="Picture 4" descr="E:\Ганюшкина Е.В. общая\Аттестационный материал Белобрыкиной Е.В. 2014г\презентация и содержимое\анимация для добавления\52514607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475" y="1340768"/>
            <a:ext cx="614963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848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Ганюшкина Е.В. общая\Разные картинки на всякий случай распакованные\2\Image000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-243408"/>
            <a:ext cx="7772400" cy="1470025"/>
          </a:xfrm>
        </p:spPr>
        <p:txBody>
          <a:bodyPr>
            <a:normAutofit/>
          </a:bodyPr>
          <a:lstStyle/>
          <a:p>
            <a:r>
              <a:rPr lang="ru-RU" sz="7200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5 Загадки</a:t>
            </a:r>
            <a:endParaRPr lang="ru-RU" sz="7200" b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08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Ганюшкина Е.В. общая\Разные картинки на всякий случай распакованные\2\Image00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" y="0"/>
            <a:ext cx="91433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4191" y="3717032"/>
            <a:ext cx="8568952" cy="2952328"/>
          </a:xfrm>
        </p:spPr>
        <p:txBody>
          <a:bodyPr>
            <a:normAutofit/>
          </a:bodyPr>
          <a:lstStyle/>
          <a:p>
            <a:r>
              <a:rPr lang="ru-RU" sz="12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Молодцы!</a:t>
            </a:r>
            <a:endParaRPr lang="ru-RU" sz="120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3075" name="Picture 3" descr="E:\Ганюшкина Е.В. общая\Аттестационный материал Белобрыкиной Е.В. 2014г\презентация и содержимое\анимация для добавления\54433447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925" y="647700"/>
            <a:ext cx="1590675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E:\Ганюшкина Е.В. общая\Аттестационный материал Белобрыкиной Е.В. 2014г\презентация и содержимое\анимация для добавления\747956907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45224"/>
            <a:ext cx="792088" cy="1051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382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21</Words>
  <Application>Microsoft Office PowerPoint</Application>
  <PresentationFormat>Экран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Викторина по ПДД</vt:lpstr>
      <vt:lpstr>1 Вопрос - ответ</vt:lpstr>
      <vt:lpstr>2 Собери знак</vt:lpstr>
      <vt:lpstr>3 К своим знакам</vt:lpstr>
      <vt:lpstr>4 Что лишнее</vt:lpstr>
      <vt:lpstr>5 Загадки</vt:lpstr>
      <vt:lpstr>Молодцы!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Викторина по ПДД</dc:title>
  <dc:creator>Corp</dc:creator>
  <cp:lastModifiedBy>Corp</cp:lastModifiedBy>
  <cp:revision>6</cp:revision>
  <dcterms:created xsi:type="dcterms:W3CDTF">2015-10-09T01:51:19Z</dcterms:created>
  <dcterms:modified xsi:type="dcterms:W3CDTF">2015-10-09T04:29:01Z</dcterms:modified>
</cp:coreProperties>
</file>